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6.7597656948165277</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5.7537934737843566</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5.3544977530064521</c:v>
                </c:pt>
                <c:pt idx="1">
                  <c:v>5.9991356601909773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7.3250255864880476</c:v>
                </c:pt>
                <c:pt idx="1">
                  <c:v>6.1599176548241621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6.3304739001950159</c:v>
                </c:pt>
                <c:pt idx="1">
                  <c:v>5.9899650635545969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6.6197779573115119</c:v>
                </c:pt>
                <c:pt idx="1">
                  <c:v>7.4416056140928548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7.8267279136844357</c:v>
                </c:pt>
                <c:pt idx="1">
                  <c:v>6.8467011642949549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3.845460271976088</c:v>
                </c:pt>
                <c:pt idx="1">
                  <c:v>4.5177814349394572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9.093024367698856</c:v>
                </c:pt>
                <c:pt idx="1">
                  <c:v>9.2074243407746064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9.5265770294043719</c:v>
                </c:pt>
                <c:pt idx="1">
                  <c:v>9.132327667673211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7.9364142360477778</c:v>
                </c:pt>
                <c:pt idx="1">
                  <c:v>7.5621222710110718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0.86127733243009297</c:v>
                </c:pt>
                <c:pt idx="1">
                  <c:v>1.151083115068094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0.39202203350078202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0.70908540065809511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0.19768770820807458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2.0638315181792226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0.19768770820807458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5.5423761600525978E-2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5.3679185865780328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0.65952924184177242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0.20044763109004915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2.092644719987252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0.20044763109004915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1.5920275039604803E-4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6.1396683609906813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3.2957348109422746E-2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0.13293532709670419</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1.3878258816823976</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0.13293532709670419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0.19018121616330763</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7.2489342329934408</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0.13537941413681587</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0.12254243607549675</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1.2793255796201484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0.12254243607549764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0.43954706729036541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0.11726553067075596</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6.3184077399776681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8.1377935779888055E-2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0.11060463931222131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1.1546966816426654</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0.11060463931222131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0.24440142867945536</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5.3096982060566651</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0.31802307853360734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0.10589590992832942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1.1055382175118371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0.10589590992832942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3.902349404158123E-2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7.8095203329910188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7.1226579758075506</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0.10241022259461463</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0.1786108132340436</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1.8646714516618035</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0.17861081323404449</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0.32251444715566979</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6.2256002903123431</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0.23166651753569134</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0.19087311048457511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1.9926880885094995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0.1073972182610099</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6.7706066472041071</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0.16924607817302117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0.12252263243017403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1.2791188323834959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0.12252263243017403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0.43947603365906307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4.343695049468721E-2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6.1371863632575074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0.25646932628082197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0.12778046253592645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1.3340098298453249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0.12778046253592645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0.2119784335160082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7.4460382420904638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0.24355308527302366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0.11846924515290791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1.2368020465092675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0.11846924515290702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0.21794969661908681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7.8152641960284868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0.13039116451392907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0.15137684805505369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1.580352733968752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0.15137684805505458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4.3023487870717858E-2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7.9892007873489579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9.2281741627276315</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0.22233406941496803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0.30360406111007787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8.4642542333845938E-2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0.88365608681924446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8.4642542333847715E-2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0.30360406111007698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8.5773842604801587E-3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9.2281741627276315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4.646877165559121</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0.33796809190851018</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0.22857062692272567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2.3862447910852955</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0.22857062692272567</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0.57957639117904236</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3.8582222268164861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8.5222080723731608E-2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0.17582061854339415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1.8355422164826471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0.17582061854339326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0.63065040752344181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0.10150973252069573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5.4355321043017559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7.0872536194927154</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0.46026750829279717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0.20872619808032589</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2.1790717802974839</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0.20872619808032677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0.68575138335923302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6.7489247424289482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0.19949936548808367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0.19210652942002593</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2.005564806526916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0.19210652942002682</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0.68906628852947716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5.5920231215695004E-2</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6.3929803587659064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0.21937867396242083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0.50999493989577971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0.14218277625253783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1.4843679338087812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0.14218277625253783</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0.32257039844670565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7.7815268802195252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3.6117816201111741</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0.11534702017860288</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0.12503024796310203</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1.3052979814021342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0.1250302479631018</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0.44847059169699088</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2.4273185898671112E-2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2.443983212533464</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5.7673422669482166E-2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9.4811783174199915E-2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0.98982151284656883</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9.4811783174199249E-2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0.34008007816259189</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0.57677713737198921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1.552023704932481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0.52465449352031024</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0.45930207979953397</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0.12804998586418992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1.3368236150057369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0.12804998586419014</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0.45930207979953419</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9.6694079861264992E-2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2.3388761561035571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2.0100202701867964E-2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1.4034756005081652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0.13443436275999154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0.48220218062091469</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3.1219083787937585E-2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4.6678680456112156</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0.15053613148280309</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1.7335066002536514</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0.16604695875080377</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0.42509998445129593</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4.5562424717255494</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6.4665668459485737E-2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0.14800492135449517</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1.5451502994588768</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0.14800492135449517</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0.16558147315227778</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6.1116961297607739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5.508351530312444</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6.6004157720155874</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0.31588230862361488</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0.17619164934026355</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1.8394157251581982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0.17619164934026443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0.63198125668770722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0.18354811073018507</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5.6296937148598376</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2.5652092081531741E-3</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0.15495067965587772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1.6176630268812655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0.15495067965587861</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0.29010291129570032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5.3870093457650512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Your Trust</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8.4115509678019045</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0.2881013202388365</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0.30266564317340094</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8.4380918429207696E-2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0.88092477051638873</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8.4380918429207696E-2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8.7534330723928022E-2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8.2630605937442709</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0.27408659381305611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0.3029786281015987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8.4468176287147756E-2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0.88183573012566185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8.4468176287147756E-2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0.2980451811279945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8.5600413418595398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7.0710178719624679</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0.37004893051680288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0.1100060876990554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1.1484478880494446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0.1100060876990554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0.39458047987896183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0.13350169085944508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7.0710178719624679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2.3694909804537838</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5.6891439677221989E-2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0.19631256406186615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2.0494752091466109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0.19631256406186592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0.48204007248619796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2.3694909804537838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0.27168821775770624</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0.14094250617546322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1.4714196908485935</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0.14094250617546322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8.1918450392914011E-2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7.3493984590168662</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0.13080287864025664</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0.10891343483996607</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1.1370407478207643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0.10891343483996607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0.32286170091057009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7.089154357948992</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0.18028847283493921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0.46810587126634395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0.13050441710336003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1.3624475275722858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0.11576232794581465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7.7790376025100914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0.20664760814924765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0.1135104816677206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1.1850332619718147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0.1135104816677206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0.30756275515473241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8.7172330153263626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0.18698090073816775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0.15123030023702633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1.5788227956205194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9.0414917858389288E-2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8.003631227579735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0.43842238204640083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0.1697881777608643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1.772564393878576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0.16978817776086519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0.20367427459112619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5.8483774692798249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1.0809484396716673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0.30839135772142878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3.2195618522202816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0.30839135772142967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0.24667912400041203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5.9991356601909773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0.42721107023507709</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0.14037269995369517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1.4654709950475233</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0.14037269995369517</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8.1012295599459883E-2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5.9899650635545969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0.20492522730029972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0.21727828454517173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2.2683543449664274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0.20753065152159511</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6.1599176548241621</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0.16454971452945166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0.21042562224763639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2.196813526565073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0.21042562224763728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0.75477498329408022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1.5486827853258944E-2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7.3274280227431543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0.48123723706394905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0.2751451482584697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2.7298336473072142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7.4416056140928548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0.60376887198805029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0.20393658143644267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2.1290688646926448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0.20393658143644267</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0.28895092935864142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6.8467011642949549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0.27580666830128298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0.11395700871469572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1.1896949407459685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0.11395700871469483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0.1878792162592422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6.1733480502141251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0.24826806847211902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0.26484994322028177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2.7649956861792946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0.26484994322028044</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0.22459506694369136</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4.5177814349394572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0.18198956410649902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0.12491522212573258</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1.3040971280424536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2.492847150895372E-3</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9.132327667673211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4.1456826319859807E-2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0.38170258340367713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0.10641582644367276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1.110966071883329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0.10641582644367276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0.20077553837850814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9.2074243407746064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0.28748807578343438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0.14606380101151473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1.5248852795406682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0.14606380101151473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9.8507247492301886E-2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7.5621222710110718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0.15593920226556324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0.18889016823673965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1.9719864538610572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0.18889016823673987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0.66418226751775755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1.151083115068094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5.6156108561486029</c:v>
                </c:pt>
                <c:pt idx="1">
                  <c:v>6.7489247424289482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6.7672668882258593</c:v>
                </c:pt>
                <c:pt idx="1">
                  <c:v>6.7706066472041071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6.3466933429619372</c:v>
                </c:pt>
                <c:pt idx="1">
                  <c:v>7.5330477603513337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5.4327601392695586</c:v>
                </c:pt>
                <c:pt idx="1">
                  <c:v>6.1733480502141251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6.2036482130754429</c:v>
                </c:pt>
                <c:pt idx="1">
                  <c:v>7.089154357948992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5.9552495302037656E-3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0.38172724539657654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0.10642270202290671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1.111037851951286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0.10642270202290671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0.33276183199314247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7.3877867244138207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4.8327123977365458</c:v>
                </c:pt>
                <c:pt idx="1">
                  <c:v>4.8187419671496619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4.7672294946900688</c:v>
                </c:pt>
                <c:pt idx="1">
                  <c:v>6.1396683609906813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4.1006905105285982</c:v>
                </c:pt>
                <c:pt idx="1">
                  <c:v>5.3679185865780328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5.5358998761294416</c:v>
                </c:pt>
                <c:pt idx="1">
                  <c:v>6.3184077399776681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5.1455557770649776</c:v>
                </c:pt>
                <c:pt idx="1">
                  <c:v>5.3096982060566651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7.6340601367496763</c:v>
                </c:pt>
                <c:pt idx="1">
                  <c:v>7.8152641960284868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7.1051934231984903</c:v>
                </c:pt>
                <c:pt idx="1">
                  <c:v>7.4460382420904638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6.1516581300767612</c:v>
                </c:pt>
                <c:pt idx="1">
                  <c:v>6.1371863632575074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4.8201751373160082</c:v>
                </c:pt>
                <c:pt idx="1">
                  <c:v>6.2256002903123431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8.4508846855518325</c:v>
                </c:pt>
                <c:pt idx="1">
                  <c:v>7.9892007873489579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4.3651890916919456E-2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1.2990891020809139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0.12443551960822585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0.19116591764320034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7.5330477603513337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5.373509894194787</c:v>
                </c:pt>
                <c:pt idx="1">
                  <c:v>5.4355321043017559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3.8225169873136671</c:v>
                </c:pt>
                <c:pt idx="1">
                  <c:v>3.8582222268164861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7.8158644136534647</c:v>
                </c:pt>
                <c:pt idx="1">
                  <c:v>7.7815268802195252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6.1996474855968478</c:v>
                </c:pt>
                <c:pt idx="1">
                  <c:v>6.3929803587659064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4.3360731248497224</c:v>
                </c:pt>
                <c:pt idx="1">
                  <c:v>4.6678680456112156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2.768879774971901</c:v>
                </c:pt>
                <c:pt idx="1">
                  <c:v>2.443983212533464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1.7492756317931411</c:v>
                </c:pt>
                <c:pt idx="1">
                  <c:v>2.3388761561035571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1.2235708315674909</c:v>
                </c:pt>
                <c:pt idx="1">
                  <c:v>1.552023704932481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3.0250269159931422</c:v>
                </c:pt>
                <c:pt idx="1">
                  <c:v>4.5562424717255494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5.1344114254391462</c:v>
                </c:pt>
                <c:pt idx="1">
                  <c:v>6.1116961297607739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0.20216158568039289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0.12483939150246526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1.3033054671356652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0.12483939150246481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0.37225164082444095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4.8187419671496619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3.1080406399132059</c:v>
                </c:pt>
                <c:pt idx="1">
                  <c:v>5.3870093457650512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3.2023194277392522</c:v>
                </c:pt>
                <c:pt idx="1">
                  <c:v>5.6296937148598376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7.5684773995392058</c:v>
                </c:pt>
                <c:pt idx="1">
                  <c:v>8.5600413418595398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7.5858921564163584</c:v>
                </c:pt>
                <c:pt idx="1">
                  <c:v>8.2630605937442709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6.4504720907699742</c:v>
                </c:pt>
                <c:pt idx="1">
                  <c:v>7.0710178719624679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1.8043975365802041</c:v>
                </c:pt>
                <c:pt idx="1">
                  <c:v>2.3694909804537838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8.260599564448075</c:v>
                </c:pt>
                <c:pt idx="1">
                  <c:v>8.003631227579735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6.9728815254350289</c:v>
                </c:pt>
                <c:pt idx="1">
                  <c:v>7.7790376025100914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6.9643610661790563</c:v>
                </c:pt>
                <c:pt idx="1">
                  <c:v>7.3493984590168662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6.2005924308677338</c:v>
                </c:pt>
                <c:pt idx="1">
                  <c:v>5.8483774692798249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7494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7494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7494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74942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72057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RH5 | Somerset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Somerset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22245388"/>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2952522"/>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14747874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2458738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858150350"/>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228345418"/>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71576805"/>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3110186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5669417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425445105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122812014"/>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84967724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942581943"/>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721761903"/>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1323353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609373077"/>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5741878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601307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65278723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2945075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6764829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2791107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186604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62604567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259187493"/>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39031321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812431326"/>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239702373"/>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9491310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375409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085883769"/>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616141477"/>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3988160"/>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7250732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62977097"/>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9571999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106226143"/>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71572399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872106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043655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82425092"/>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3750379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93013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772782789"/>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032743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9230523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42174994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354641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779139892"/>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88912672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657210728"/>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3299283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478888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212731505"/>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502749331"/>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623713928"/>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07323388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787578907"/>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0994326"/>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511697406"/>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032860400"/>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7953833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127165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429854755"/>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80004937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170927113"/>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1110291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885665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462386866"/>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7742866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1565877"/>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7594086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220125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31420833"/>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5571371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6857763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083174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106953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77005425"/>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148084407"/>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186822805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590860207"/>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07069589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846611951"/>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7316137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4053080"/>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196803652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1551694547"/>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3941942294"/>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508421712"/>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917903559"/>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776357263"/>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144115780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18925650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63212626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94435096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05455069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29195704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869403233"/>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14395985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663935960"/>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4048059345"/>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19178035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95751270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764277180"/>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82583720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73167025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67845476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11183093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1930823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7229789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30124062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98298767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9845412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09892310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81035182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82405120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64724645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1924141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410970261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1377282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13786610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65812547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66317819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66962740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84116270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318506685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38471230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27760153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57302666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41335577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25963736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15705945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17786114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23936549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53578281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3982319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14844161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64037655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329019871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8232614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150108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87601418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5519656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9437842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61915061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50731967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8643642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69007668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21008684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2975943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3808989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29206287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39946791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06676045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488611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1704839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63477331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245977779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8033927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30644640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318592079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402883813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8296141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58859326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63483587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31645360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1678212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391008768"/>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07692501"/>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19118461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32364311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815320416"/>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909790173"/>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38527690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0187582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959846118"/>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7307358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840195020"/>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921132683"/>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10159683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RH5 Somerset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1065674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621944775"/>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623132838"/>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174830837"/>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09036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976194541"/>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6912297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096617407"/>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696422965"/>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2034884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7565648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718342105"/>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215097950"/>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9625563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53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83497398"/>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11009</Words>
  <Application>Microsoft Office PowerPoint</Application>
  <PresentationFormat>Widescreen</PresentationFormat>
  <Paragraphs>1451</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Somerset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2025-03-21T18:51:08Z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